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6" r:id="rId3"/>
    <p:sldId id="259" r:id="rId4"/>
    <p:sldId id="257" r:id="rId5"/>
  </p:sldIdLst>
  <p:sldSz cx="12192000" cy="6858000"/>
  <p:notesSz cx="6858000" cy="9144000"/>
  <p:embeddedFontLst>
    <p:embeddedFont>
      <p:font typeface="Populaire" panose="02000603000000000000" pitchFamily="50" charset="0"/>
      <p:regular r:id="rId6"/>
    </p:embeddedFont>
    <p:embeddedFont>
      <p:font typeface="Proxima Nova Rg" panose="02000506030000020004" pitchFamily="50" charset="0"/>
      <p:bold r:id="rId7"/>
      <p:boldItalic r:id="rId8"/>
    </p:embeddedFont>
    <p:embeddedFont>
      <p:font typeface="ＭＳ Ｐゴシック" panose="020B0600070205080204" pitchFamily="34" charset="-128"/>
      <p:regular r:id="rId9"/>
    </p:embeddedFont>
    <p:embeddedFont>
      <p:font typeface="Proxima Nova Alt Cn Rg" panose="02000506030000020004" pitchFamily="50" charset="0"/>
      <p:regular r:id="rId10"/>
      <p:bold r:id="rId11"/>
      <p:italic r:id="rId12"/>
      <p:boldItalic r:id="rId13"/>
    </p:embeddedFont>
    <p:embeddedFont>
      <p:font typeface="Proxima Nova Th" panose="02000506030000020004" pitchFamily="50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28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12838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95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794622-E101-478F-A222-DA0E6DE42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794622-E101-478F-A222-DA0E6DE42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8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4388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42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01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78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263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7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1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8535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1A9EF94-7DCA-4249-BDCE-A2805DA387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5794622-E101-478F-A222-DA0E6DE42A2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330794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How can we make building more energy efficient?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>
                <a:latin typeface="Populaire" panose="02000603000000000000" pitchFamily="50" charset="0"/>
              </a:rPr>
              <a:t>Lesson 10</a:t>
            </a:r>
            <a:endParaRPr lang="en-GB" sz="2800" dirty="0">
              <a:latin typeface="Populaire" panose="02000603000000000000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3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nTRS5rH6rsU/VQq1QfsgvuI/AAAAAAAABI4/5vTnc1IwJvs/s1600/Example%2BDE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70" y="1030433"/>
            <a:ext cx="3520846" cy="49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435" y="1222755"/>
            <a:ext cx="40435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Proxima Nova Alt Cn Rg" panose="02000506030000020004" pitchFamily="50" charset="0"/>
              </a:rPr>
              <a:t>In your exercise books answer the following questions:</a:t>
            </a:r>
          </a:p>
          <a:p>
            <a:endParaRPr lang="en-GB" dirty="0">
              <a:latin typeface="Proxima Nova Alt Cn Rg" panose="02000506030000020004" pitchFamily="50" charset="0"/>
            </a:endParaRPr>
          </a:p>
          <a:p>
            <a:pPr marL="342900" indent="-342900">
              <a:buAutoNum type="arabicPeriod"/>
            </a:pPr>
            <a:r>
              <a:rPr lang="en-GB" sz="28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Why is saving energy important?</a:t>
            </a:r>
          </a:p>
          <a:p>
            <a:pPr marL="342900" indent="-342900">
              <a:buAutoNum type="arabicPeriod"/>
            </a:pPr>
            <a:endParaRPr lang="en-GB" sz="2800" dirty="0">
              <a:solidFill>
                <a:schemeClr val="accent2"/>
              </a:solidFill>
              <a:latin typeface="Populaire" panose="02000603000000000000" pitchFamily="50" charset="0"/>
            </a:endParaRPr>
          </a:p>
          <a:p>
            <a:pPr marL="342900" indent="-342900">
              <a:buAutoNum type="arabicPeriod"/>
            </a:pPr>
            <a:r>
              <a:rPr lang="en-GB" sz="28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List </a:t>
            </a:r>
            <a:r>
              <a:rPr lang="en-GB" sz="2800" dirty="0" smtClean="0">
                <a:latin typeface="Populaire" panose="02000603000000000000" pitchFamily="50" charset="0"/>
              </a:rPr>
              <a:t>five</a:t>
            </a:r>
            <a:r>
              <a:rPr lang="en-GB" sz="2800" dirty="0" smtClean="0">
                <a:solidFill>
                  <a:schemeClr val="accent4"/>
                </a:solidFill>
                <a:latin typeface="Populaire" panose="02000603000000000000" pitchFamily="50" charset="0"/>
              </a:rPr>
              <a:t> </a:t>
            </a:r>
            <a:r>
              <a:rPr lang="en-GB" sz="2800" dirty="0" smtClean="0">
                <a:latin typeface="Populaire" panose="02000603000000000000" pitchFamily="50" charset="0"/>
              </a:rPr>
              <a:t>ways</a:t>
            </a:r>
            <a:r>
              <a:rPr lang="en-GB" sz="28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 in which home owners can save energy.</a:t>
            </a:r>
            <a:endParaRPr lang="en-GB" sz="2800" dirty="0">
              <a:solidFill>
                <a:schemeClr val="accent2"/>
              </a:solidFill>
              <a:latin typeface="Populaire" panose="02000603000000000000" pitchFamily="50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</a:t>
            </a:r>
            <a:r>
              <a:rPr lang="en-GB" dirty="0" smtClean="0"/>
              <a:t>the energy certificate...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9560382" y="1222755"/>
            <a:ext cx="1276865" cy="15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i="1" dirty="0">
                <a:latin typeface="Proxima Nova Alt Cn Rg" panose="02000506030000020004" pitchFamily="50" charset="0"/>
              </a:rPr>
              <a:t>Your school should have one of these </a:t>
            </a:r>
            <a:r>
              <a:rPr lang="en-GB" i="1" dirty="0" smtClean="0">
                <a:latin typeface="Proxima Nova Alt Cn Rg" panose="02000506030000020004" pitchFamily="50" charset="0"/>
              </a:rPr>
              <a:t>displayed</a:t>
            </a:r>
            <a:r>
              <a:rPr lang="en-GB" i="1" dirty="0">
                <a:latin typeface="Proxima Nova Alt Cn Rg" panose="02000506030000020004" pitchFamily="50" charset="0"/>
              </a:rPr>
              <a:t> </a:t>
            </a:r>
            <a:r>
              <a:rPr lang="en-GB" i="1" dirty="0" smtClean="0">
                <a:latin typeface="Proxima Nova Alt Cn Rg" panose="02000506030000020004" pitchFamily="50" charset="0"/>
              </a:rPr>
              <a:t>somewhere!</a:t>
            </a:r>
            <a:endParaRPr lang="en-GB" i="1" dirty="0">
              <a:latin typeface="Proxima Nova Alt Cn Rg" panose="02000506030000020004" pitchFamily="50" charset="0"/>
            </a:endParaRPr>
          </a:p>
          <a:p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20826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</a:t>
            </a:r>
            <a:r>
              <a:rPr lang="en-GB" dirty="0"/>
              <a:t>to make a house energy efficient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007435" y="1175658"/>
            <a:ext cx="549496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kern="0" dirty="0" smtClean="0">
                <a:latin typeface="Proxima Nova Alt Cn Rg" panose="02000506030000020004" pitchFamily="50" charset="0"/>
              </a:rPr>
              <a:t>Look at the fact sheet in front of you.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07435" y="2002433"/>
            <a:ext cx="10363200" cy="9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kern="0" dirty="0" smtClean="0">
                <a:solidFill>
                  <a:schemeClr val="accent4"/>
                </a:solidFill>
                <a:latin typeface="+mj-lt"/>
              </a:rPr>
              <a:t>Thinking about the ways you’ve already listed and those on the fact sheet, </a:t>
            </a:r>
            <a:r>
              <a:rPr lang="en-GB" sz="3200" b="1" kern="0" dirty="0" smtClean="0">
                <a:solidFill>
                  <a:schemeClr val="accent4"/>
                </a:solidFill>
                <a:latin typeface="+mj-lt"/>
              </a:rPr>
              <a:t>design a presentation for your class and teacher.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46629" y="3265714"/>
            <a:ext cx="10029371" cy="22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GB" sz="3000" kern="0" dirty="0" smtClean="0">
                <a:solidFill>
                  <a:schemeClr val="tx2"/>
                </a:solidFill>
                <a:latin typeface="Populaire" panose="02000603000000000000" pitchFamily="50" charset="0"/>
              </a:rPr>
              <a:t>You should try to:</a:t>
            </a:r>
          </a:p>
          <a:p>
            <a:endParaRPr lang="en-GB" sz="2400" kern="0" dirty="0">
              <a:latin typeface="Proxima Nova Alt Cn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 smtClean="0">
                <a:latin typeface="Proxima Nova Alt Cn Rg" panose="02000506030000020004" pitchFamily="50" charset="0"/>
              </a:rPr>
              <a:t>Highlight ways in which your teacher and classmates can make their homes more energy efficient.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 smtClean="0">
                <a:latin typeface="Proxima Nova Alt Cn Rg" panose="02000506030000020004" pitchFamily="50" charset="0"/>
              </a:rPr>
              <a:t>Highlight the benefits of doing so – think about both the financial and global environmental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 smtClean="0">
                <a:latin typeface="Proxima Nova Alt Cn Rg" panose="02000506030000020004" pitchFamily="50" charset="0"/>
              </a:rPr>
              <a:t>Create a visual presentation to compliment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302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3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CAREERS FONTS">
      <a:majorFont>
        <a:latin typeface="Populaire"/>
        <a:ea typeface=""/>
        <a:cs typeface=""/>
      </a:majorFont>
      <a:minorFont>
        <a:latin typeface="Proxima Nova Alt Cn Rg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86</TotalTime>
  <Words>139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Populaire</vt:lpstr>
      <vt:lpstr>Proxima Nova Rg</vt:lpstr>
      <vt:lpstr>ＭＳ Ｐゴシック</vt:lpstr>
      <vt:lpstr>Proxima Nova Alt Cn Rg</vt:lpstr>
      <vt:lpstr>Arial</vt:lpstr>
      <vt:lpstr>Proxima Nova Th</vt:lpstr>
      <vt:lpstr>SKILLSTHEME</vt:lpstr>
      <vt:lpstr>How can we make building more energy efficient?</vt:lpstr>
      <vt:lpstr>Look at the energy certificate...</vt:lpstr>
      <vt:lpstr>Options to make a house energy efficient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Rogers</dc:creator>
  <cp:lastModifiedBy>Catherine Wilson</cp:lastModifiedBy>
  <cp:revision>9</cp:revision>
  <dcterms:created xsi:type="dcterms:W3CDTF">2015-05-29T17:35:07Z</dcterms:created>
  <dcterms:modified xsi:type="dcterms:W3CDTF">2015-06-18T11:34:09Z</dcterms:modified>
</cp:coreProperties>
</file>